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1" r:id="rId1"/>
  </p:sldMasterIdLst>
  <p:sldIdLst>
    <p:sldId id="256" r:id="rId2"/>
    <p:sldId id="264" r:id="rId3"/>
    <p:sldId id="258" r:id="rId4"/>
    <p:sldId id="266" r:id="rId5"/>
    <p:sldId id="267" r:id="rId6"/>
    <p:sldId id="265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4" autoAdjust="0"/>
    <p:restoredTop sz="94660"/>
  </p:normalViewPr>
  <p:slideViewPr>
    <p:cSldViewPr snapToGrid="0">
      <p:cViewPr varScale="1">
        <p:scale>
          <a:sx n="51" d="100"/>
          <a:sy n="51" d="100"/>
        </p:scale>
        <p:origin x="48" y="8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3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275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1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6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5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696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56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37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6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8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2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4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LC27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>
                <a:cs typeface="Tahoma" pitchFamily="2"/>
              </a:rPr>
              <a:t>Solubilité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038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>
                <a:cs typeface="Tahoma" pitchFamily="2"/>
              </a:rPr>
              <a:t>Coquillage et coraux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829" y="1499015"/>
            <a:ext cx="9353862" cy="22683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698" y="3972394"/>
            <a:ext cx="5070736" cy="238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27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540590"/>
            <a:ext cx="9875520" cy="1356360"/>
          </a:xfrm>
        </p:spPr>
        <p:txBody>
          <a:bodyPr/>
          <a:lstStyle/>
          <a:p>
            <a:pPr algn="ctr"/>
            <a:r>
              <a:rPr lang="fr-FR" dirty="0">
                <a:cs typeface="Tahoma" pitchFamily="2"/>
              </a:rPr>
              <a:t>Produit de solubilité de l’acide benzoïque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6996" t="35246" r="1764" b="24536"/>
          <a:stretch/>
        </p:blipFill>
        <p:spPr>
          <a:xfrm>
            <a:off x="1019331" y="1432255"/>
            <a:ext cx="9554952" cy="508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2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>
                <a:cs typeface="Tahoma" pitchFamily="2"/>
              </a:rPr>
              <a:t>Influence de la température :</a:t>
            </a:r>
            <a:br>
              <a:rPr lang="fr-FR" dirty="0">
                <a:cs typeface="Tahoma" pitchFamily="2"/>
              </a:rPr>
            </a:br>
            <a:r>
              <a:rPr lang="fr-FR" dirty="0">
                <a:cs typeface="Tahoma" pitchFamily="2"/>
              </a:rPr>
              <a:t>Expérience de la « pluie d’or »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09" y="1872002"/>
            <a:ext cx="10401301" cy="422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27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>
                <a:cs typeface="Tahoma" pitchFamily="2"/>
              </a:rPr>
              <a:t>Dissolution du CO</a:t>
            </a:r>
            <a:r>
              <a:rPr lang="fr-FR" baseline="-33000" dirty="0">
                <a:cs typeface="Tahoma" pitchFamily="2"/>
              </a:rPr>
              <a:t>2</a:t>
            </a:r>
            <a:r>
              <a:rPr lang="fr-FR" dirty="0">
                <a:cs typeface="Tahoma" pitchFamily="2"/>
              </a:rPr>
              <a:t> dans les océans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297" y="1421866"/>
            <a:ext cx="7505701" cy="50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31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107" y="793852"/>
            <a:ext cx="7620001" cy="57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452" y="0"/>
            <a:ext cx="10649309" cy="1356360"/>
          </a:xfrm>
        </p:spPr>
        <p:txBody>
          <a:bodyPr/>
          <a:lstStyle/>
          <a:p>
            <a:pPr algn="ctr"/>
            <a:r>
              <a:rPr lang="fr-FR" dirty="0">
                <a:cs typeface="Tahoma" pitchFamily="2"/>
              </a:rPr>
              <a:t>pH de l’eau de mer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238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79672" t="38306" r="3852" b="24098"/>
          <a:stretch/>
        </p:blipFill>
        <p:spPr>
          <a:xfrm>
            <a:off x="1948721" y="1289153"/>
            <a:ext cx="8198221" cy="52615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999" y="350813"/>
            <a:ext cx="10649309" cy="1356360"/>
          </a:xfrm>
        </p:spPr>
        <p:txBody>
          <a:bodyPr/>
          <a:lstStyle/>
          <a:p>
            <a:pPr algn="ctr"/>
            <a:r>
              <a:rPr lang="fr-FR" dirty="0"/>
              <a:t>Solubilité de CaCO</a:t>
            </a:r>
            <a:r>
              <a:rPr lang="fr-FR" baseline="-25000" dirty="0"/>
              <a:t>3</a:t>
            </a:r>
            <a:r>
              <a:rPr lang="fr-FR" dirty="0"/>
              <a:t> en fonction du pH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78761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2824</TotalTime>
  <Words>33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Corbel</vt:lpstr>
      <vt:lpstr>Tahoma</vt:lpstr>
      <vt:lpstr>Basis</vt:lpstr>
      <vt:lpstr>LC27</vt:lpstr>
      <vt:lpstr>Coquillage et coraux</vt:lpstr>
      <vt:lpstr>Produit de solubilité de l’acide benzoïque</vt:lpstr>
      <vt:lpstr>Influence de la température : Expérience de la « pluie d’or »</vt:lpstr>
      <vt:lpstr>Dissolution du CO2 dans les océans</vt:lpstr>
      <vt:lpstr>pH de l’eau de mer</vt:lpstr>
      <vt:lpstr>Solubilité de CaCO3 en fonction du pH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Chelli</dc:creator>
  <cp:lastModifiedBy>Bernard Chelli</cp:lastModifiedBy>
  <cp:revision>63</cp:revision>
  <dcterms:created xsi:type="dcterms:W3CDTF">2019-10-29T18:08:20Z</dcterms:created>
  <dcterms:modified xsi:type="dcterms:W3CDTF">2020-06-16T14:07:29Z</dcterms:modified>
</cp:coreProperties>
</file>

<file path=docProps/thumbnail.jpeg>
</file>